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0" r:id="rId2"/>
    <p:sldId id="256" r:id="rId3"/>
    <p:sldId id="266" r:id="rId4"/>
    <p:sldId id="267" r:id="rId5"/>
    <p:sldId id="261" r:id="rId6"/>
    <p:sldId id="262" r:id="rId7"/>
    <p:sldId id="263" r:id="rId8"/>
    <p:sldId id="268" r:id="rId9"/>
    <p:sldId id="269" r:id="rId10"/>
    <p:sldId id="265" r:id="rId11"/>
    <p:sldId id="270" r:id="rId12"/>
    <p:sldId id="287" r:id="rId13"/>
    <p:sldId id="286" r:id="rId14"/>
    <p:sldId id="288" r:id="rId15"/>
    <p:sldId id="271" r:id="rId16"/>
    <p:sldId id="272" r:id="rId17"/>
    <p:sldId id="264" r:id="rId18"/>
    <p:sldId id="289" r:id="rId19"/>
    <p:sldId id="274" r:id="rId20"/>
    <p:sldId id="290" r:id="rId21"/>
    <p:sldId id="291" r:id="rId22"/>
    <p:sldId id="276" r:id="rId23"/>
    <p:sldId id="292" r:id="rId24"/>
    <p:sldId id="294" r:id="rId25"/>
    <p:sldId id="295" r:id="rId26"/>
    <p:sldId id="296" r:id="rId27"/>
    <p:sldId id="293" r:id="rId28"/>
    <p:sldId id="27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4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A46D5-1336-4091-B3F8-E88DB9239A40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6A17E-53B6-4F8E-A082-1A2C6822DFD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20670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63311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52646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45340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20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22995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550677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668582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85894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0171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21081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02687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28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37912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8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433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47044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93343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12042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5303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14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78481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30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E6A17E-53B6-4F8E-A082-1A2C6822DFDB}" type="slidenum">
              <a:rPr lang="en-NZ" smtClean="0"/>
              <a:t>16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8803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73092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1567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9505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79895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28445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93008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5763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9020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4524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90721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23960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3500-4F8A-4C9A-8852-96CD38995B3C}" type="datetimeFigureOut">
              <a:rPr lang="en-NZ" smtClean="0"/>
              <a:t>24/02/2017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A00E5-F443-4A41-9CBF-6708922EC05D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1270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2c.nz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anternsense.webtools.nz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493" y="890233"/>
            <a:ext cx="8869013" cy="507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89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217379"/>
            <a:ext cx="5029200" cy="5648325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9" y="0"/>
            <a:ext cx="3857625" cy="68580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18026" y="217379"/>
            <a:ext cx="2114550" cy="4924425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020400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Webcams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sz="4100" dirty="0"/>
              <a:t>Why does it cost so much to install an NZTA webcam?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100" dirty="0"/>
              <a:t>NZTA roadside standard cabinet 5k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100" dirty="0"/>
              <a:t>Power &amp; VDSL </a:t>
            </a:r>
            <a:r>
              <a:rPr lang="en-NZ" sz="4100" dirty="0" err="1"/>
              <a:t>etc</a:t>
            </a:r>
            <a:r>
              <a:rPr lang="en-NZ" sz="4100" dirty="0"/>
              <a:t> (buried &amp; connected) 4k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100" dirty="0"/>
              <a:t>Traffic Management 3k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100" dirty="0"/>
              <a:t>Camera 2k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100" dirty="0"/>
              <a:t>ITS Contractor 1k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4100" dirty="0"/>
              <a:t>======= 15k!!!</a:t>
            </a:r>
          </a:p>
        </p:txBody>
      </p:sp>
    </p:spTree>
    <p:extLst>
      <p:ext uri="{BB962C8B-B14F-4D97-AF65-F5344CB8AC3E}">
        <p14:creationId xmlns:p14="http://schemas.microsoft.com/office/powerpoint/2010/main" val="2577072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Webcams – Alternative Methodology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511038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Why does it cost so much to install an NZTA webcam?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NZTA roadside standard cabinet 5k </a:t>
            </a:r>
            <a:r>
              <a:rPr lang="en-NZ" dirty="0">
                <a:solidFill>
                  <a:srgbClr val="FF0000"/>
                </a:solidFill>
              </a:rPr>
              <a:t>n/a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Power &amp; VDSL </a:t>
            </a:r>
            <a:r>
              <a:rPr lang="en-NZ" dirty="0" err="1">
                <a:solidFill>
                  <a:schemeClr val="bg1">
                    <a:lumMod val="50000"/>
                  </a:schemeClr>
                </a:solidFill>
              </a:rPr>
              <a:t>etc</a:t>
            </a: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 (buried &amp; connected) 4k </a:t>
            </a:r>
            <a:r>
              <a:rPr lang="en-NZ" dirty="0">
                <a:solidFill>
                  <a:srgbClr val="FF0000"/>
                </a:solidFill>
              </a:rPr>
              <a:t>1.5k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Traffic Management 3k </a:t>
            </a:r>
            <a:r>
              <a:rPr lang="en-NZ" dirty="0">
                <a:solidFill>
                  <a:srgbClr val="FF0000"/>
                </a:solidFill>
              </a:rPr>
              <a:t>n/a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Camera 2k </a:t>
            </a:r>
            <a:r>
              <a:rPr lang="en-NZ" dirty="0" err="1">
                <a:solidFill>
                  <a:srgbClr val="FF0000"/>
                </a:solidFill>
              </a:rPr>
              <a:t>2k</a:t>
            </a:r>
            <a:endParaRPr lang="en-NZ" dirty="0">
              <a:solidFill>
                <a:srgbClr val="FF0000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ITS Contractor 1k </a:t>
            </a:r>
            <a:r>
              <a:rPr lang="en-NZ" dirty="0">
                <a:solidFill>
                  <a:srgbClr val="FF0000"/>
                </a:solidFill>
              </a:rPr>
              <a:t>(and local electrician) 1.5k</a:t>
            </a:r>
            <a:endParaRPr lang="en-NZ" dirty="0">
              <a:solidFill>
                <a:schemeClr val="bg1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50000"/>
                  </a:schemeClr>
                </a:solidFill>
              </a:rPr>
              <a:t>======= 15k!!! </a:t>
            </a:r>
            <a:r>
              <a:rPr lang="en-NZ" dirty="0">
                <a:solidFill>
                  <a:srgbClr val="FF0000"/>
                </a:solidFill>
              </a:rPr>
              <a:t>5k (1/3 of the cost) </a:t>
            </a:r>
            <a:r>
              <a:rPr lang="en-NZ" sz="3500" dirty="0">
                <a:solidFill>
                  <a:srgbClr val="FF0000"/>
                </a:solidFill>
              </a:rPr>
              <a:t>or 3x as many cameras</a:t>
            </a:r>
            <a:endParaRPr lang="en-NZ" sz="35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90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24" y="0"/>
            <a:ext cx="3878036" cy="68580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982" y="0"/>
            <a:ext cx="3878036" cy="68580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5478" y="0"/>
            <a:ext cx="3878036" cy="6858000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1189885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397" y="0"/>
            <a:ext cx="8441519" cy="4773478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84" y="1113035"/>
            <a:ext cx="4500400" cy="5655503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4273748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768" y="1857192"/>
            <a:ext cx="3933825" cy="466725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3953" y="425859"/>
            <a:ext cx="3448604" cy="6098583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56597" y="414177"/>
            <a:ext cx="4075979" cy="4948238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580966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The Website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Must be easy to use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Must show the last week of data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Must be mobile friendly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Must be local, relevant &amp; specific.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13541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42" y="0"/>
            <a:ext cx="115503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938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The Website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>
                <a:hlinkClick r:id="rId4"/>
              </a:rPr>
              <a:t>www.p2c.nz</a:t>
            </a:r>
            <a:r>
              <a:rPr lang="en-N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93367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err="1"/>
              <a:t>LanternSense</a:t>
            </a:r>
            <a:endParaRPr lang="en-NZ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Who is responsible if someone has a crash as a result of a Lantern Out Of Alignment (LOOA) or a pole over (no watchdog)?</a:t>
            </a:r>
          </a:p>
        </p:txBody>
      </p:sp>
    </p:spTree>
    <p:extLst>
      <p:ext uri="{BB962C8B-B14F-4D97-AF65-F5344CB8AC3E}">
        <p14:creationId xmlns:p14="http://schemas.microsoft.com/office/powerpoint/2010/main" val="2111083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Presentation Outline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8200" y="1352412"/>
            <a:ext cx="10515600" cy="3431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Fun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Interesting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Innovative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911991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err="1"/>
              <a:t>LanternSense</a:t>
            </a:r>
            <a:endParaRPr lang="en-NZ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/>
              <a:t>What is the scope of the problem?</a:t>
            </a:r>
          </a:p>
          <a:p>
            <a:endParaRPr lang="en-NZ" dirty="0"/>
          </a:p>
          <a:p>
            <a:r>
              <a:rPr lang="en-NZ" dirty="0"/>
              <a:t>In Christchurch for the 2016 year…</a:t>
            </a:r>
          </a:p>
          <a:p>
            <a:pPr marL="571500" indent="-571500">
              <a:buFontTx/>
              <a:buChar char="-"/>
            </a:pPr>
            <a:r>
              <a:rPr lang="en-NZ" dirty="0"/>
              <a:t>465 LOOA or pole faults (73 specifically noted as conflict)</a:t>
            </a:r>
          </a:p>
          <a:p>
            <a:endParaRPr lang="en-NZ" dirty="0"/>
          </a:p>
          <a:p>
            <a:r>
              <a:rPr lang="en-NZ" dirty="0">
                <a:solidFill>
                  <a:srgbClr val="FF0000"/>
                </a:solidFill>
              </a:rPr>
              <a:t>Who is responsible if someone has a crash as a result of a LOOA or pole leaning fault?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199511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err="1"/>
              <a:t>LanternSense</a:t>
            </a:r>
            <a:endParaRPr lang="en-NZ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451" y="790413"/>
            <a:ext cx="7691549" cy="509264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6540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/>
              <a:t>Put simply, lets find a module with cost-effective communications, that can monitor these conditions, and attach it to all our lanterns.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022934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The Solution?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NZ" dirty="0"/>
          </a:p>
          <a:p>
            <a:r>
              <a:rPr lang="en-NZ" dirty="0"/>
              <a:t>Introducing </a:t>
            </a:r>
            <a:r>
              <a:rPr lang="en-NZ" dirty="0" err="1"/>
              <a:t>LanternSense</a:t>
            </a:r>
            <a:endParaRPr lang="en-NZ" dirty="0"/>
          </a:p>
          <a:p>
            <a:endParaRPr lang="en-N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876" y="3071650"/>
            <a:ext cx="6181832" cy="148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364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NZ" b="1" dirty="0" err="1"/>
              <a:t>LanternSense</a:t>
            </a:r>
            <a:endParaRPr lang="en-NZ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6540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>
                <a:hlinkClick r:id="rId4"/>
              </a:rPr>
              <a:t>Link to demo</a:t>
            </a:r>
            <a:endParaRPr lang="en-NZ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851591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err="1"/>
              <a:t>LanternSense</a:t>
            </a:r>
            <a:endParaRPr lang="en-NZ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428142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 err="1"/>
              <a:t>SigFox</a:t>
            </a:r>
            <a:r>
              <a:rPr lang="en-NZ" dirty="0"/>
              <a:t> Communications Network – Very Cheap Comms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913397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err="1"/>
              <a:t>SigFox</a:t>
            </a:r>
            <a:endParaRPr lang="en-NZ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428142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N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43" y="1285134"/>
            <a:ext cx="9581322" cy="54770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41635" y="1033670"/>
            <a:ext cx="1802295" cy="781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Rectangle 6"/>
          <p:cNvSpPr/>
          <p:nvPr/>
        </p:nvSpPr>
        <p:spPr>
          <a:xfrm>
            <a:off x="265044" y="1267308"/>
            <a:ext cx="2375452" cy="781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Rectangle 7"/>
          <p:cNvSpPr/>
          <p:nvPr/>
        </p:nvSpPr>
        <p:spPr>
          <a:xfrm>
            <a:off x="4008783" y="6005040"/>
            <a:ext cx="1802295" cy="781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9" name="TextBox 8"/>
          <p:cNvSpPr txBox="1"/>
          <p:nvPr/>
        </p:nvSpPr>
        <p:spPr>
          <a:xfrm>
            <a:off x="8627165" y="848139"/>
            <a:ext cx="2960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/>
              <a:t>87% of NZ Population Covered, with a target of 95% by the end of 2017.</a:t>
            </a:r>
          </a:p>
        </p:txBody>
      </p:sp>
    </p:spTree>
    <p:extLst>
      <p:ext uri="{BB962C8B-B14F-4D97-AF65-F5344CB8AC3E}">
        <p14:creationId xmlns:p14="http://schemas.microsoft.com/office/powerpoint/2010/main" val="4252839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err="1"/>
              <a:t>SigFox</a:t>
            </a:r>
            <a:endParaRPr lang="en-NZ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428142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NZ" dirty="0"/>
          </a:p>
        </p:txBody>
      </p:sp>
      <p:sp>
        <p:nvSpPr>
          <p:cNvPr id="4" name="Rectangle 3"/>
          <p:cNvSpPr/>
          <p:nvPr/>
        </p:nvSpPr>
        <p:spPr>
          <a:xfrm>
            <a:off x="8441635" y="1033670"/>
            <a:ext cx="1802295" cy="781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Rectangle 6"/>
          <p:cNvSpPr/>
          <p:nvPr/>
        </p:nvSpPr>
        <p:spPr>
          <a:xfrm>
            <a:off x="265044" y="1267308"/>
            <a:ext cx="2375452" cy="781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Rectangle 7"/>
          <p:cNvSpPr/>
          <p:nvPr/>
        </p:nvSpPr>
        <p:spPr>
          <a:xfrm>
            <a:off x="4008783" y="6005040"/>
            <a:ext cx="1802295" cy="781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278" y="1200150"/>
            <a:ext cx="7462009" cy="543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598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Presentation Outline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8200" y="1352412"/>
            <a:ext cx="10515600" cy="343162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Fun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Interesting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Innovative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  <a:p>
            <a:r>
              <a:rPr lang="en-NZ" dirty="0"/>
              <a:t>Did I deliver?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70338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Questions?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19405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Presentation Outline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8200" y="1352412"/>
            <a:ext cx="10515600" cy="3431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65000"/>
                  </a:schemeClr>
                </a:solidFill>
              </a:rPr>
              <a:t>Fun</a:t>
            </a:r>
            <a:r>
              <a:rPr lang="en-NZ" dirty="0"/>
              <a:t> (Smart Cross)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65000"/>
                  </a:schemeClr>
                </a:solidFill>
              </a:rPr>
              <a:t>Interesting</a:t>
            </a:r>
            <a:r>
              <a:rPr lang="en-NZ" dirty="0"/>
              <a:t> (p2c.nz)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bg1">
                    <a:lumMod val="65000"/>
                  </a:schemeClr>
                </a:solidFill>
              </a:rPr>
              <a:t>Innovative</a:t>
            </a:r>
            <a:r>
              <a:rPr lang="en-NZ" dirty="0"/>
              <a:t> (</a:t>
            </a:r>
            <a:r>
              <a:rPr lang="en-NZ" dirty="0" err="1"/>
              <a:t>LanternSense</a:t>
            </a:r>
            <a:r>
              <a:rPr lang="en-NZ" dirty="0"/>
              <a:t>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68195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Smart Cross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3437479" cy="467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/>
              <a:t>Play a game of ‘retro pong’ while you are waiting for the cross signal.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902" y="0"/>
            <a:ext cx="3409674" cy="6029739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456" y="0"/>
            <a:ext cx="3878036" cy="6858000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801842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News coverage from </a:t>
            </a:r>
            <a:r>
              <a:rPr lang="en-NZ" dirty="0" err="1"/>
              <a:t>Newshub</a:t>
            </a:r>
            <a:r>
              <a:rPr lang="en-NZ" dirty="0"/>
              <a:t> &amp; CTV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163" y="1365223"/>
            <a:ext cx="5340180" cy="1130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1345" y="3132031"/>
            <a:ext cx="3508591" cy="18623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" y="2758700"/>
            <a:ext cx="7111589" cy="4037308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2317128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Trimmed CTV News _ 09_11_16-H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373458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pic>
        <p:nvPicPr>
          <p:cNvPr id="3" name="Pedestrian pong proves popular Newshu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50800"/>
          </a:effectLst>
        </p:spPr>
      </p:pic>
    </p:spTree>
    <p:extLst>
      <p:ext uri="{BB962C8B-B14F-4D97-AF65-F5344CB8AC3E}">
        <p14:creationId xmlns:p14="http://schemas.microsoft.com/office/powerpoint/2010/main" val="375138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www.p2c.nz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dirty="0"/>
              <a:t>Following the Kaikoura earthquakes, how do we know what is happening on the alternate route?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When is the best time to repair the roads?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What speeds are people doing?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How many vehicles are large vehicles?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What are the towns like along the way?</a:t>
            </a:r>
          </a:p>
        </p:txBody>
      </p:sp>
    </p:spTree>
    <p:extLst>
      <p:ext uri="{BB962C8B-B14F-4D97-AF65-F5344CB8AC3E}">
        <p14:creationId xmlns:p14="http://schemas.microsoft.com/office/powerpoint/2010/main" val="3518488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/>
              <a:t>The Solution?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513" y="6190885"/>
            <a:ext cx="2809063" cy="667115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4434" y="1352412"/>
            <a:ext cx="11112285" cy="4677327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Install speed / counting / classification radars in the most impacted townships along the route.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Classify vehicle length as &gt; or &lt; 7m (cars vs towing vehicles and trucks)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Install webcams along the route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dirty="0"/>
              <a:t>Build an easy-to-use website to present the data.</a:t>
            </a:r>
          </a:p>
        </p:txBody>
      </p:sp>
    </p:spTree>
    <p:extLst>
      <p:ext uri="{BB962C8B-B14F-4D97-AF65-F5344CB8AC3E}">
        <p14:creationId xmlns:p14="http://schemas.microsoft.com/office/powerpoint/2010/main" val="3237252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460</Words>
  <Application>Microsoft Office PowerPoint</Application>
  <PresentationFormat>Widescreen</PresentationFormat>
  <Paragraphs>92</Paragraphs>
  <Slides>28</Slides>
  <Notes>19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Office Theme</vt:lpstr>
      <vt:lpstr>PowerPoint Presentation</vt:lpstr>
      <vt:lpstr>Presentation Outline</vt:lpstr>
      <vt:lpstr>Presentation Outline</vt:lpstr>
      <vt:lpstr>Smart Cross</vt:lpstr>
      <vt:lpstr>News coverage from Newshub &amp; CTV</vt:lpstr>
      <vt:lpstr>PowerPoint Presentation</vt:lpstr>
      <vt:lpstr>PowerPoint Presentation</vt:lpstr>
      <vt:lpstr>www.p2c.nz</vt:lpstr>
      <vt:lpstr>The Solution?</vt:lpstr>
      <vt:lpstr>PowerPoint Presentation</vt:lpstr>
      <vt:lpstr>Webcams</vt:lpstr>
      <vt:lpstr>Webcams – Alternative Methodology</vt:lpstr>
      <vt:lpstr>PowerPoint Presentation</vt:lpstr>
      <vt:lpstr>PowerPoint Presentation</vt:lpstr>
      <vt:lpstr>PowerPoint Presentation</vt:lpstr>
      <vt:lpstr>The Website</vt:lpstr>
      <vt:lpstr>PowerPoint Presentation</vt:lpstr>
      <vt:lpstr>The Website</vt:lpstr>
      <vt:lpstr>LanternSense</vt:lpstr>
      <vt:lpstr>LanternSense</vt:lpstr>
      <vt:lpstr>LanternSense</vt:lpstr>
      <vt:lpstr>The Solution?</vt:lpstr>
      <vt:lpstr>LanternSense</vt:lpstr>
      <vt:lpstr>LanternSense</vt:lpstr>
      <vt:lpstr>SigFox</vt:lpstr>
      <vt:lpstr>SigFox</vt:lpstr>
      <vt:lpstr>Presentation Outline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 Lewis</dc:creator>
  <cp:lastModifiedBy>Sean Lewis</cp:lastModifiedBy>
  <cp:revision>26</cp:revision>
  <dcterms:created xsi:type="dcterms:W3CDTF">2017-02-23T09:46:50Z</dcterms:created>
  <dcterms:modified xsi:type="dcterms:W3CDTF">2017-02-23T11:45:38Z</dcterms:modified>
</cp:coreProperties>
</file>