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69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3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600" y="1447800"/>
            <a:ext cx="5760720" cy="384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8677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 descr="D:\SNUG 2017\Images\Waterview\h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528" y="1600200"/>
            <a:ext cx="6788944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11746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 descr="D:\SNUG 2017\Images\Waterview\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528" y="1600200"/>
            <a:ext cx="6788944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37063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 descr="D:\SNUG 2017\Images\Waterview\j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528" y="1600200"/>
            <a:ext cx="6788944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8257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314" name="Picture 2" descr="D:\SNUG 2017\Images\Waterview\k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528" y="1600200"/>
            <a:ext cx="6788944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2554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 descr="D:\SNUG 2017\Images\Waterview\12091356_475836835922019_3888100914861359194_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528" y="1600200"/>
            <a:ext cx="6788944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29625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338" name="Picture 2" descr="D:\SNUG 2017\Images\Waterview\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528" y="1600200"/>
            <a:ext cx="6788944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11854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6386" name="Picture 2" descr="D:\SNUG 2017\Images\Waterview\second\12122814_474707112701658_8004231299077763153_n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708" y="1600200"/>
            <a:ext cx="6784584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51070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7410" name="Picture 2" descr="D:\SNUG 2017\Images\Waterview\second\D08DB793-0653-4370-9159-79420713DCA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796" y="1828798"/>
            <a:ext cx="7322820" cy="3661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91452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8434" name="Picture 2" descr="D:\SNUG 2017\Images\Waterview\third\12068710_476768439162192_1433383253592932066_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84214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9458" name="Picture 2" descr="D:\SNUG 2017\Images\Waterview\third\070ADFAE-BF4A-4B72-9394-E0AD3F73003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029" y="1600200"/>
            <a:ext cx="7007942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91775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D:\SNUG 2017\Images\Waterview\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685800"/>
            <a:ext cx="8128000" cy="542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62058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482" name="Picture 2" descr="D:\SNUG 2017\Images\Waterview\third\MG_44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224" y="1600200"/>
            <a:ext cx="6785551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8997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D:\SNUG 2017\Images\Waterview\b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8588" y="1600200"/>
            <a:ext cx="6786823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22626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 descr="D:\SNUG 2017\Images\Waterview\c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018" y="1600200"/>
            <a:ext cx="4525963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6674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D:\SNUG 2017\Images\Waterview\d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8588" y="1570037"/>
            <a:ext cx="6786823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0383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 descr="D:\SNUG 2017\Images\Waterview\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528" y="1600200"/>
            <a:ext cx="6788944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97021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 descr="D:\SNUG 2017\Images\Waterview\f (2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528" y="1600200"/>
            <a:ext cx="6788944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63806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 descr="D:\SNUG 2017\Images\Waterview\f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528" y="1600200"/>
            <a:ext cx="6788944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91944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 descr="D:\SNUG 2017\Images\Waterview\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528" y="1600200"/>
            <a:ext cx="6788944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48904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On-screen Show (4:3)</PresentationFormat>
  <Paragraphs>0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Hoyle</dc:creator>
  <cp:lastModifiedBy>Matthew Hoyle</cp:lastModifiedBy>
  <cp:revision>2</cp:revision>
  <dcterms:created xsi:type="dcterms:W3CDTF">2006-08-16T00:00:00Z</dcterms:created>
  <dcterms:modified xsi:type="dcterms:W3CDTF">2017-02-22T18:42:50Z</dcterms:modified>
</cp:coreProperties>
</file>